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4/18/2024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4/18/2024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4/18/2024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4/18/2024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4/18/2024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4/18/2024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4/18/2024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4/18/2024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4/18/2024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4/18/2024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4/18/2024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4/18/2024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r>
              <a:rPr lang="en-US" b="1" dirty="0">
                <a:solidFill>
                  <a:schemeClr val="accent1"/>
                </a:solidFill>
                <a:latin typeface="Arial" panose="020B0604020202020204" pitchFamily="34" charset="0"/>
                <a:cs typeface="Arial" panose="020B0604020202020204" pitchFamily="34" charset="0"/>
              </a:rPr>
              <a:t>PROJECT TITLE</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Student Name – Lakshmi Priya R</a:t>
            </a:r>
          </a:p>
          <a:p>
            <a:r>
              <a:rPr lang="en-US" sz="2000" b="1" dirty="0">
                <a:solidFill>
                  <a:schemeClr val="accent1">
                    <a:lumMod val="75000"/>
                  </a:schemeClr>
                </a:solidFill>
                <a:latin typeface="Arial"/>
                <a:cs typeface="Arial"/>
              </a:rPr>
              <a:t>Naan </a:t>
            </a:r>
            <a:r>
              <a:rPr lang="en-US" sz="2000" b="1" dirty="0" err="1">
                <a:solidFill>
                  <a:schemeClr val="accent1">
                    <a:lumMod val="75000"/>
                  </a:schemeClr>
                </a:solidFill>
                <a:latin typeface="Arial"/>
                <a:cs typeface="Arial"/>
              </a:rPr>
              <a:t>mudhalvan</a:t>
            </a:r>
            <a:r>
              <a:rPr lang="en-US" sz="2000" b="1" dirty="0">
                <a:solidFill>
                  <a:schemeClr val="accent1">
                    <a:lumMod val="75000"/>
                  </a:schemeClr>
                </a:solidFill>
                <a:latin typeface="Arial"/>
                <a:cs typeface="Arial"/>
              </a:rPr>
              <a:t> ID- au810021114041</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video recorded link (</a:t>
            </a:r>
            <a:r>
              <a:rPr lang="en-US" sz="2600" dirty="0" err="1">
                <a:effectLst/>
                <a:latin typeface="Times New Roman" panose="02020603050405020304" pitchFamily="18" charset="0"/>
                <a:ea typeface="Times New Roman" panose="02020603050405020304" pitchFamily="18" charset="0"/>
              </a:rPr>
              <a:t>youtube</a:t>
            </a:r>
            <a:r>
              <a:rPr lang="en-US" sz="2600" dirty="0">
                <a:effectLst/>
                <a:latin typeface="Times New Roman" panose="02020603050405020304" pitchFamily="18" charset="0"/>
                <a:ea typeface="Times New Roman" panose="02020603050405020304" pitchFamily="18" charset="0"/>
              </a:rPr>
              <a:t>/</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PPT &amp; Report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 </a:t>
            </a:r>
            <a:endParaRPr lang="en-IN" sz="2600" dirty="0">
              <a:effectLst/>
              <a:latin typeface="Times New Roman" panose="02020603050405020304" pitchFamily="18" charset="0"/>
              <a:ea typeface="Times New Roman" panose="02020603050405020304" pitchFamily="18" charset="0"/>
            </a:endParaRPr>
          </a:p>
          <a:p>
            <a:pPr lvl="0" algn="l">
              <a:lnSpc>
                <a:spcPct val="150000"/>
              </a:lnSpc>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Cardiovascular diseases (CVDs) represent a significant global health challenge, accounting for a substantial portion of preventable deaths and healthcare expenditures. Despite advances in medical science and public health initiatives, identifying individuals at high risk of developing CVD remains a complex and critical task. The problem statement for cardiovascular heart disease prediction revolves around developing accurate and reliable predictive models that can effectively assess an individual’s risk of developing CVD based on various demographic, clinical, and lifestyle factors.</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The challenges associated with cardiovascular heart disease prediction, we propose the development and implementation of an advanced predictive model using machine learning techniques. This solution aims to leverage diverse datasets and cutting-edge methodologies to enhance the accuracy, reliability, and applicability of CVD risk assessment.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Deploying a cardiovascular disease prediction algorithm involves several key </a:t>
            </a:r>
            <a:r>
              <a:rPr lang="en-US" sz="2600" dirty="0" err="1">
                <a:latin typeface="Times New Roman" panose="02020603050405020304" pitchFamily="18" charset="0"/>
                <a:cs typeface="Times New Roman" panose="02020603050405020304" pitchFamily="18" charset="0"/>
              </a:rPr>
              <a:t>steps,from</a:t>
            </a:r>
            <a:r>
              <a:rPr lang="en-US" sz="2600" dirty="0">
                <a:latin typeface="Times New Roman" panose="02020603050405020304" pitchFamily="18" charset="0"/>
                <a:cs typeface="Times New Roman" panose="02020603050405020304" pitchFamily="18" charset="0"/>
              </a:rPr>
              <a:t> developing the predictive model to making it accessible for use in a real-world setting.</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WhatsApp Video 2024-04-18 at 07.48.30_b9c8d53c">
            <a:hlinkClick r:id="" action="ppaction://media"/>
            <a:extLst>
              <a:ext uri="{FF2B5EF4-FFF2-40B4-BE49-F238E27FC236}">
                <a16:creationId xmlns:a16="http://schemas.microsoft.com/office/drawing/2014/main" id="{46186A5B-63F5-913F-2336-FAC9E79EC7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905000"/>
            <a:ext cx="7315200" cy="304800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519659" y="2004563"/>
            <a:ext cx="11152682" cy="4365598"/>
          </a:xfrm>
        </p:spPr>
        <p:txBody>
          <a:bodyPr>
            <a:normAutofit/>
          </a:bodyPr>
          <a:lstStyle/>
          <a:p>
            <a:pPr algn="just"/>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C71AEB37-9FB2-8640-8A6C-AAAAC843D2B8}"/>
              </a:ext>
            </a:extLst>
          </p:cNvPr>
          <p:cNvSpPr txBox="1"/>
          <p:nvPr/>
        </p:nvSpPr>
        <p:spPr>
          <a:xfrm>
            <a:off x="924232" y="1958181"/>
            <a:ext cx="10412362" cy="3629135"/>
          </a:xfrm>
          <a:prstGeom prst="rect">
            <a:avLst/>
          </a:prstGeom>
          <a:noFill/>
        </p:spPr>
        <p:txBody>
          <a:bodyPr wrap="square">
            <a:spAutoFit/>
          </a:body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Cardiovascular heart disease prediction represents a pivotal area of research and with profound implications for healthcare and public health. By leveraging advanced technologies and interdisciplinary approaches, predictive models have the potential to transform cardiovascular care by enabling early risk identification, targeted interventions, and personalized treatment strategies.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1754779"/>
            <a:ext cx="11152682" cy="4720972"/>
          </a:xfrm>
        </p:spPr>
        <p:txBody>
          <a:bodyPr>
            <a:normAutofit/>
          </a:bodyPr>
          <a:lstStyle/>
          <a:p>
            <a:pPr algn="l"/>
            <a:r>
              <a:rPr lang="en-US" sz="24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Cardiovascular heart disease prediction holds immense potential for advancements in technology, healthcare delivery, and public health </a:t>
            </a:r>
            <a:r>
              <a:rPr lang="en-US" sz="2800" dirty="0" err="1">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initiatives.The</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future scope of cardiovascular heart disease prediction is characterized by innovation, interdisciplinary collaboration, and a patient-centered approach to cardiovascular health management. By harnessing the power of data-driven technologies and advancing precision medicine principles, we can pave the way for more effective prevention, early intervention, and personalized treatment strategies to reduce the global burden of cardiovascular diseases.</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497</Words>
  <Application>Microsoft Office PowerPoint</Application>
  <PresentationFormat>Widescreen</PresentationFormat>
  <Paragraphs>45</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PROJECT TITLE</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Lakshmi Priya</cp:lastModifiedBy>
  <cp:revision>4</cp:revision>
  <dcterms:modified xsi:type="dcterms:W3CDTF">2024-04-18T02:27:13Z</dcterms:modified>
</cp:coreProperties>
</file>